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27"/>
    <p:restoredTop sz="94669"/>
  </p:normalViewPr>
  <p:slideViewPr>
    <p:cSldViewPr snapToGrid="0">
      <p:cViewPr varScale="1">
        <p:scale>
          <a:sx n="48" d="100"/>
          <a:sy n="48" d="100"/>
        </p:scale>
        <p:origin x="200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74D11-9FE7-6445-B618-52476343479E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AD9F9-53D8-8B4B-8215-2EAB8DD492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6790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AD9F9-53D8-8B4B-8215-2EAB8DD49255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093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6DC0B-F40B-876D-88D8-5FBE53742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FDE831-98C5-9240-0D32-45F4CF725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EAA1DA-DC53-572D-BE97-3C40BC08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F12111-76E9-FA19-61FB-37512114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326600-B768-67D7-AA15-355F5D44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998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6696F2-6B58-AA40-C476-C6B0A07A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FF5BED-868A-D592-161C-5129507B4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1F6CF3-CCF9-34A9-3D31-4950F7476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BD5EA9-C8E1-F03F-BCDC-ECE00C0E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DE624E-8A69-4EA6-34C9-3977B8B2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12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AEAF77-76F1-EEAF-E71B-990B69EB4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7EAE1B-A71F-E424-1043-E0F6175C3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3D3B1A-770B-2F6C-D71F-8F5CDAA9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53890D-45D0-6A81-D730-EED991F2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05DA5D-9CC9-9214-6B0E-0B3A0D71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628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57F62-84BD-B1DA-D388-F06C3CB2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6432D1-2330-7038-EFA0-E951433BB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60F670-3381-EC28-B00E-6DF17DDCB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F7CB78-4E0F-E815-9B54-7038A432D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65C74E-AB70-9DAA-3FEC-9E0D0863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88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F5A3B-E4AE-C803-C2BA-57B9A23E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46578B-3BE4-873B-BAA2-9BC436BC8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35D6E5-FC7E-D40A-50BC-6EE81561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2DECC3-9172-30EB-513F-12A9B8A3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FD1B61-36D8-855A-B1BC-19759AC0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585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C6A11-0662-9554-44A5-AACEC7D0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1576D0-03EE-75BC-1A0A-4D62DE77D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9D9166-3707-F57F-0926-3DB9AC785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80033E-3876-BF80-3D19-2F3FAD1F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0443D5-C69A-8333-4EF1-3DABAFF1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EDE4F4-1791-29B4-4275-05DF374A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510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03107-421C-331F-5807-727C40E1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6A0F7C-E1F0-8A4C-1CEA-BA47E6D81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F9D5A3-5F7B-5BBC-DB5C-DB381E48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F659F4-DB59-5265-F98F-67EE5F1C1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D6F49E-A2C3-BB79-2BFA-F9A74A10F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4F60C1-0541-E9E9-A046-F98D03BAC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751AE03-70D2-5817-D98C-63BC993C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CC7D3D-C2EA-40DD-A22F-99FBD6F0C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8094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B9598-F3F5-2183-2E5B-13086D4B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26ABD67-C1D6-D14E-4BB6-91374F35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DD98AE6-8718-B165-53AA-FE555AB4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17398D-D33E-D9E4-EB66-A9939551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714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CA8631B-9D4C-797B-8347-E82970F77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33EFEE4-71FA-22C7-2ABA-0BC7C036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84FB0B-6CF0-0483-EFE5-C4348A2A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5035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DFAB8-65B2-144D-1229-6A25D1DF9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FB0B9F-5A3E-B02F-9BF9-01CEF1BA3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F42A7C-90EF-F190-38C6-B0D6099A9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02F5FA-BDC8-65C6-E498-BB5CF9AE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8103C2-EB19-B102-1218-8E1487CF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BE0BEF-C759-7FC2-202E-487B5D28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485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3854F-8E3E-57BF-BD1F-6C68F40A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DCE5C80-3C60-AB2F-D24E-9B654D288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C304F1-911E-D787-05BC-EAD660B20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763C7B-3FE6-1772-AD92-CF36BCEAD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515914-7492-C47E-7184-2FEEC001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102039-3771-9368-6F0F-53B6863A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868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DF903B4-8883-7497-965C-EBC1E5A6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DD9CE9-892B-4C55-83ED-1E51F3BD8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C4E10B-0DA7-13F6-9BDF-01D05EFF1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C02AD-001E-7947-9802-299B1972B333}" type="datetimeFigureOut">
              <a:rPr lang="es-CL" smtClean="0"/>
              <a:t>29-10-24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C97113-80B8-5371-658A-528C51595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4D22B1-AE03-FA14-A5E1-E36587A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596A1-05FD-AD4F-9B0F-FEE4B072C6D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122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50A588-C4EB-D45F-E81E-07CF7964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872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8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8B01F-4F34-82B1-229A-281A4C0A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F582BE4-DA63-355D-EA7D-1AC91A48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9996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98FE2-109E-2536-ACCF-D0F6439A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0BF879E-D2D5-291A-98E9-60A20F873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4111"/>
          </a:xfrm>
        </p:spPr>
      </p:pic>
    </p:spTree>
    <p:extLst>
      <p:ext uri="{BB962C8B-B14F-4D97-AF65-F5344CB8AC3E}">
        <p14:creationId xmlns:p14="http://schemas.microsoft.com/office/powerpoint/2010/main" val="2988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AF71F-0053-B3DD-E82B-1D87D06B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12963B-A3F6-B6D4-ACAC-0012979A5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" y="0"/>
            <a:ext cx="12185873" cy="6858000"/>
          </a:xfrm>
        </p:spPr>
      </p:pic>
    </p:spTree>
    <p:extLst>
      <p:ext uri="{BB962C8B-B14F-4D97-AF65-F5344CB8AC3E}">
        <p14:creationId xmlns:p14="http://schemas.microsoft.com/office/powerpoint/2010/main" val="224388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C2742-21FF-08C3-F983-F62980F5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6E31532-C17B-48A0-5556-1DDC8DBF8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3871" cy="6858000"/>
          </a:xfrm>
        </p:spPr>
      </p:pic>
    </p:spTree>
    <p:extLst>
      <p:ext uri="{BB962C8B-B14F-4D97-AF65-F5344CB8AC3E}">
        <p14:creationId xmlns:p14="http://schemas.microsoft.com/office/powerpoint/2010/main" val="2320868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89BB4-295B-5AEC-6064-B8B6453F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F724C11-7D87-077B-5F6A-770000A81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182" y="0"/>
            <a:ext cx="12217181" cy="6492875"/>
          </a:xfrm>
        </p:spPr>
      </p:pic>
    </p:spTree>
    <p:extLst>
      <p:ext uri="{BB962C8B-B14F-4D97-AF65-F5344CB8AC3E}">
        <p14:creationId xmlns:p14="http://schemas.microsoft.com/office/powerpoint/2010/main" val="148640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9E4CD-F6F8-07AF-862B-B59173BB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5C6A37-5F91-6D06-6D28-CC8B58276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3974"/>
            <a:ext cx="12192000" cy="6871973"/>
          </a:xfrm>
        </p:spPr>
      </p:pic>
    </p:spTree>
    <p:extLst>
      <p:ext uri="{BB962C8B-B14F-4D97-AF65-F5344CB8AC3E}">
        <p14:creationId xmlns:p14="http://schemas.microsoft.com/office/powerpoint/2010/main" val="63354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2C173-6605-60CD-3069-2D298089E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B945072-891E-953E-1CA0-9AF6BA3EA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688" y="49006"/>
            <a:ext cx="12239688" cy="6808993"/>
          </a:xfrm>
        </p:spPr>
      </p:pic>
    </p:spTree>
    <p:extLst>
      <p:ext uri="{BB962C8B-B14F-4D97-AF65-F5344CB8AC3E}">
        <p14:creationId xmlns:p14="http://schemas.microsoft.com/office/powerpoint/2010/main" val="129795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B795F-2A65-F19A-9599-4267B4E72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DCA96D7-48B3-FFCE-7497-50BAA605F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923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CB29A-308A-FC79-30AC-D67500D3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A760734-2910-4D7E-E87E-8CDE9E4D8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205990" cy="6858000"/>
          </a:xfrm>
        </p:spPr>
      </p:pic>
    </p:spTree>
    <p:extLst>
      <p:ext uri="{BB962C8B-B14F-4D97-AF65-F5344CB8AC3E}">
        <p14:creationId xmlns:p14="http://schemas.microsoft.com/office/powerpoint/2010/main" val="29259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57CE4-E17E-D29E-801D-5D0B593C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938E833-519E-EE95-300A-F5C2FEBB7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1336" y="0"/>
            <a:ext cx="12233336" cy="6858000"/>
          </a:xfrm>
        </p:spPr>
      </p:pic>
    </p:spTree>
    <p:extLst>
      <p:ext uri="{BB962C8B-B14F-4D97-AF65-F5344CB8AC3E}">
        <p14:creationId xmlns:p14="http://schemas.microsoft.com/office/powerpoint/2010/main" val="9482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90B2C-686F-9C2D-A2DA-340A29F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0E8594-447B-31CB-7CD7-294658053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06084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90954-356F-8C40-6B57-7D08F229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173DCF3-DED1-D424-5DAE-87639EB09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8251" cy="6858000"/>
          </a:xfrm>
        </p:spPr>
      </p:pic>
    </p:spTree>
    <p:extLst>
      <p:ext uri="{BB962C8B-B14F-4D97-AF65-F5344CB8AC3E}">
        <p14:creationId xmlns:p14="http://schemas.microsoft.com/office/powerpoint/2010/main" val="367397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79BE4-EE39-BF59-EE87-8B4DC142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82D1546-C80D-B63E-AADA-5A24213AE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2500"/>
            <a:ext cx="12192000" cy="6870500"/>
          </a:xfrm>
        </p:spPr>
      </p:pic>
    </p:spTree>
    <p:extLst>
      <p:ext uri="{BB962C8B-B14F-4D97-AF65-F5344CB8AC3E}">
        <p14:creationId xmlns:p14="http://schemas.microsoft.com/office/powerpoint/2010/main" val="415408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B5618-6970-622E-092F-CA35FED2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79567CB-4037-B4D1-3B24-D3D9886B1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9915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BD346-41A8-E964-FA45-2F3D9F908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CF7B4A-E77E-3924-6ACC-A392CE4ED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9830" cy="6858000"/>
          </a:xfrm>
        </p:spPr>
      </p:pic>
    </p:spTree>
    <p:extLst>
      <p:ext uri="{BB962C8B-B14F-4D97-AF65-F5344CB8AC3E}">
        <p14:creationId xmlns:p14="http://schemas.microsoft.com/office/powerpoint/2010/main" val="189532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0124B-6EEF-4E60-F4FD-B9973999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62690BF-C468-EBD5-4C87-BDEB6A228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53" y="0"/>
            <a:ext cx="12203053" cy="6858000"/>
          </a:xfrm>
        </p:spPr>
      </p:pic>
    </p:spTree>
    <p:extLst>
      <p:ext uri="{BB962C8B-B14F-4D97-AF65-F5344CB8AC3E}">
        <p14:creationId xmlns:p14="http://schemas.microsoft.com/office/powerpoint/2010/main" val="353232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9BD79-D58F-E5B9-98BA-67A808D5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F2FF141-E57B-FF77-0EFA-61621B828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140" y="0"/>
            <a:ext cx="12213139" cy="6858000"/>
          </a:xfrm>
        </p:spPr>
      </p:pic>
    </p:spTree>
    <p:extLst>
      <p:ext uri="{BB962C8B-B14F-4D97-AF65-F5344CB8AC3E}">
        <p14:creationId xmlns:p14="http://schemas.microsoft.com/office/powerpoint/2010/main" val="3060527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</Words>
  <Application>Microsoft Macintosh PowerPoint</Application>
  <PresentationFormat>Panorámica</PresentationFormat>
  <Paragraphs>1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1</cp:revision>
  <dcterms:created xsi:type="dcterms:W3CDTF">2024-10-29T17:14:47Z</dcterms:created>
  <dcterms:modified xsi:type="dcterms:W3CDTF">2024-10-29T17:28:34Z</dcterms:modified>
</cp:coreProperties>
</file>